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Brake" charset="1" panose="02000503000000000000"/>
      <p:regular r:id="rId13"/>
    </p:embeddedFont>
    <p:embeddedFont>
      <p:font typeface="Montserrat Bold" charset="1" panose="00000800000000000000"/>
      <p:regular r:id="rId14"/>
    </p:embeddedFont>
    <p:embeddedFont>
      <p:font typeface="Clear Sans" charset="1" panose="020B0503030202020304"/>
      <p:regular r:id="rId15"/>
    </p:embeddedFont>
    <p:embeddedFont>
      <p:font typeface="Montserrat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115800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15800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6309360"/>
          </a:xfrm>
          <a:custGeom>
            <a:avLst/>
            <a:gdLst/>
            <a:ahLst/>
            <a:cxnLst/>
            <a:rect r="r" b="b" t="t" l="l"/>
            <a:pathLst>
              <a:path h="6309360" w="18288000">
                <a:moveTo>
                  <a:pt x="0" y="0"/>
                </a:moveTo>
                <a:lnTo>
                  <a:pt x="18288000" y="0"/>
                </a:lnTo>
                <a:lnTo>
                  <a:pt x="18288000" y="6309360"/>
                </a:lnTo>
                <a:lnTo>
                  <a:pt x="0" y="63093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9258300"/>
            <a:ext cx="3398588" cy="506699"/>
          </a:xfrm>
          <a:custGeom>
            <a:avLst/>
            <a:gdLst/>
            <a:ahLst/>
            <a:cxnLst/>
            <a:rect r="r" b="b" t="t" l="l"/>
            <a:pathLst>
              <a:path h="506699" w="3398588">
                <a:moveTo>
                  <a:pt x="0" y="0"/>
                </a:moveTo>
                <a:lnTo>
                  <a:pt x="3398588" y="0"/>
                </a:lnTo>
                <a:lnTo>
                  <a:pt x="3398588" y="506699"/>
                </a:lnTo>
                <a:lnTo>
                  <a:pt x="0" y="506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58026" y="528482"/>
            <a:ext cx="3003188" cy="1000437"/>
          </a:xfrm>
          <a:custGeom>
            <a:avLst/>
            <a:gdLst/>
            <a:ahLst/>
            <a:cxnLst/>
            <a:rect r="r" b="b" t="t" l="l"/>
            <a:pathLst>
              <a:path h="1000437" w="3003188">
                <a:moveTo>
                  <a:pt x="0" y="0"/>
                </a:moveTo>
                <a:lnTo>
                  <a:pt x="3003188" y="0"/>
                </a:lnTo>
                <a:lnTo>
                  <a:pt x="3003188" y="1000436"/>
                </a:lnTo>
                <a:lnTo>
                  <a:pt x="0" y="10004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818363" y="1590675"/>
            <a:ext cx="8651274" cy="2790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99"/>
              </a:lnSpc>
            </a:pPr>
            <a:r>
              <a:rPr lang="en-US" sz="9999">
                <a:solidFill>
                  <a:srgbClr val="2D1A52"/>
                </a:solidFill>
                <a:latin typeface="Brake"/>
                <a:ea typeface="Brake"/>
                <a:cs typeface="Brake"/>
                <a:sym typeface="Brake"/>
              </a:rPr>
              <a:t>SPIDERHACK </a:t>
            </a:r>
          </a:p>
          <a:p>
            <a:pPr algn="l">
              <a:lnSpc>
                <a:spcPts val="10499"/>
              </a:lnSpc>
            </a:pPr>
            <a:r>
              <a:rPr lang="en-US" sz="9999">
                <a:solidFill>
                  <a:srgbClr val="2D1A52"/>
                </a:solidFill>
                <a:latin typeface="Brake"/>
                <a:ea typeface="Brake"/>
                <a:cs typeface="Brake"/>
                <a:sym typeface="Brake"/>
              </a:rPr>
              <a:t>HACKATHON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5703340" y="354728"/>
            <a:ext cx="2584660" cy="1347943"/>
            <a:chOff x="0" y="0"/>
            <a:chExt cx="680733" cy="3550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80733" cy="355014"/>
            </a:xfrm>
            <a:custGeom>
              <a:avLst/>
              <a:gdLst/>
              <a:ahLst/>
              <a:cxnLst/>
              <a:rect r="r" b="b" t="t" l="l"/>
              <a:pathLst>
                <a:path h="355014" w="680733">
                  <a:moveTo>
                    <a:pt x="56911" y="0"/>
                  </a:moveTo>
                  <a:lnTo>
                    <a:pt x="623822" y="0"/>
                  </a:lnTo>
                  <a:cubicBezTo>
                    <a:pt x="638916" y="0"/>
                    <a:pt x="653392" y="5996"/>
                    <a:pt x="664064" y="16669"/>
                  </a:cubicBezTo>
                  <a:cubicBezTo>
                    <a:pt x="674737" y="27342"/>
                    <a:pt x="680733" y="41818"/>
                    <a:pt x="680733" y="56911"/>
                  </a:cubicBezTo>
                  <a:lnTo>
                    <a:pt x="680733" y="298103"/>
                  </a:lnTo>
                  <a:cubicBezTo>
                    <a:pt x="680733" y="329534"/>
                    <a:pt x="655253" y="355014"/>
                    <a:pt x="623822" y="355014"/>
                  </a:cubicBezTo>
                  <a:lnTo>
                    <a:pt x="56911" y="355014"/>
                  </a:lnTo>
                  <a:cubicBezTo>
                    <a:pt x="25480" y="355014"/>
                    <a:pt x="0" y="329534"/>
                    <a:pt x="0" y="298103"/>
                  </a:cubicBezTo>
                  <a:lnTo>
                    <a:pt x="0" y="56911"/>
                  </a:lnTo>
                  <a:cubicBezTo>
                    <a:pt x="0" y="25480"/>
                    <a:pt x="25480" y="0"/>
                    <a:pt x="5691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737373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680733" cy="383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769579" y="514350"/>
            <a:ext cx="2452182" cy="1028700"/>
          </a:xfrm>
          <a:custGeom>
            <a:avLst/>
            <a:gdLst/>
            <a:ahLst/>
            <a:cxnLst/>
            <a:rect r="r" b="b" t="t" l="l"/>
            <a:pathLst>
              <a:path h="1028700" w="2452182">
                <a:moveTo>
                  <a:pt x="0" y="0"/>
                </a:moveTo>
                <a:lnTo>
                  <a:pt x="2452182" y="0"/>
                </a:lnTo>
                <a:lnTo>
                  <a:pt x="2452182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9809" r="0" b="-4336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6128385"/>
            <a:ext cx="9174709" cy="1692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7"/>
              </a:lnSpc>
            </a:pPr>
            <a:r>
              <a:rPr lang="en-US" sz="3999">
                <a:solidFill>
                  <a:srgbClr val="2D1A52"/>
                </a:solidFill>
                <a:latin typeface="Brake"/>
                <a:ea typeface="Brake"/>
                <a:cs typeface="Brake"/>
                <a:sym typeface="Brake"/>
              </a:rPr>
              <a:t>Team Details: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4978994"/>
            <a:ext cx="9146543" cy="1692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7"/>
              </a:lnSpc>
            </a:pPr>
            <a:r>
              <a:rPr lang="en-US" sz="3999">
                <a:solidFill>
                  <a:srgbClr val="2D1A52"/>
                </a:solidFill>
                <a:latin typeface="Brake"/>
                <a:ea typeface="Brake"/>
                <a:cs typeface="Brake"/>
                <a:sym typeface="Brake"/>
              </a:rPr>
              <a:t>Team Name: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4042286"/>
            <a:ext cx="11087100" cy="1149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7"/>
              </a:lnSpc>
            </a:pPr>
            <a:r>
              <a:rPr lang="en-US" sz="3999">
                <a:solidFill>
                  <a:srgbClr val="2D1A52"/>
                </a:solidFill>
                <a:latin typeface="Brake"/>
                <a:ea typeface="Brake"/>
                <a:cs typeface="Brake"/>
                <a:sym typeface="Brake"/>
              </a:rPr>
              <a:t>Problem Tracks: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56254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56254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0"/>
            <a:ext cx="1192759" cy="1695450"/>
            <a:chOff x="0" y="0"/>
            <a:chExt cx="314142" cy="4465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142" cy="446538"/>
            </a:xfrm>
            <a:custGeom>
              <a:avLst/>
              <a:gdLst/>
              <a:ahLst/>
              <a:cxnLst/>
              <a:rect r="r" b="b" t="t" l="l"/>
              <a:pathLst>
                <a:path h="446538" w="314142">
                  <a:moveTo>
                    <a:pt x="0" y="0"/>
                  </a:moveTo>
                  <a:lnTo>
                    <a:pt x="314142" y="0"/>
                  </a:lnTo>
                  <a:lnTo>
                    <a:pt x="314142" y="446538"/>
                  </a:lnTo>
                  <a:lnTo>
                    <a:pt x="0" y="446538"/>
                  </a:lnTo>
                  <a:close/>
                </a:path>
              </a:pathLst>
            </a:custGeom>
            <a:solidFill>
              <a:srgbClr val="9B6A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4142" cy="4751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8862259"/>
            <a:ext cx="2656373" cy="396041"/>
          </a:xfrm>
          <a:custGeom>
            <a:avLst/>
            <a:gdLst/>
            <a:ahLst/>
            <a:cxnLst/>
            <a:rect r="r" b="b" t="t" l="l"/>
            <a:pathLst>
              <a:path h="396041" w="2656373">
                <a:moveTo>
                  <a:pt x="0" y="0"/>
                </a:moveTo>
                <a:lnTo>
                  <a:pt x="2656373" y="0"/>
                </a:lnTo>
                <a:lnTo>
                  <a:pt x="2656373" y="396041"/>
                </a:lnTo>
                <a:lnTo>
                  <a:pt x="0" y="396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6886" y="276225"/>
            <a:ext cx="10775358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2D1A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PRESENT PROBLEMS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5920" y="9519323"/>
            <a:ext cx="4591521" cy="667671"/>
            <a:chOff x="0" y="0"/>
            <a:chExt cx="6122028" cy="8902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0228" cy="890228"/>
            </a:xfrm>
            <a:custGeom>
              <a:avLst/>
              <a:gdLst/>
              <a:ahLst/>
              <a:cxnLst/>
              <a:rect r="r" b="b" t="t" l="l"/>
              <a:pathLst>
                <a:path h="890228" w="890228">
                  <a:moveTo>
                    <a:pt x="0" y="0"/>
                  </a:moveTo>
                  <a:lnTo>
                    <a:pt x="890228" y="0"/>
                  </a:lnTo>
                  <a:lnTo>
                    <a:pt x="890228" y="890228"/>
                  </a:lnTo>
                  <a:lnTo>
                    <a:pt x="0" y="890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7228" y="202349"/>
              <a:ext cx="5104801" cy="495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3"/>
                </a:lnSpc>
              </a:pP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SPIDERHACK</a:t>
              </a: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 | 26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56254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56254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0"/>
            <a:ext cx="1192759" cy="1695450"/>
            <a:chOff x="0" y="0"/>
            <a:chExt cx="314142" cy="4465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142" cy="446538"/>
            </a:xfrm>
            <a:custGeom>
              <a:avLst/>
              <a:gdLst/>
              <a:ahLst/>
              <a:cxnLst/>
              <a:rect r="r" b="b" t="t" l="l"/>
              <a:pathLst>
                <a:path h="446538" w="314142">
                  <a:moveTo>
                    <a:pt x="0" y="0"/>
                  </a:moveTo>
                  <a:lnTo>
                    <a:pt x="314142" y="0"/>
                  </a:lnTo>
                  <a:lnTo>
                    <a:pt x="314142" y="446538"/>
                  </a:lnTo>
                  <a:lnTo>
                    <a:pt x="0" y="446538"/>
                  </a:lnTo>
                  <a:close/>
                </a:path>
              </a:pathLst>
            </a:custGeom>
            <a:solidFill>
              <a:srgbClr val="9B6A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4142" cy="4751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356886" y="276225"/>
            <a:ext cx="949660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2D1A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PROPOSED SOLUTION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8862259"/>
            <a:ext cx="2656373" cy="396041"/>
          </a:xfrm>
          <a:custGeom>
            <a:avLst/>
            <a:gdLst/>
            <a:ahLst/>
            <a:cxnLst/>
            <a:rect r="r" b="b" t="t" l="l"/>
            <a:pathLst>
              <a:path h="396041" w="2656373">
                <a:moveTo>
                  <a:pt x="0" y="0"/>
                </a:moveTo>
                <a:lnTo>
                  <a:pt x="2656373" y="0"/>
                </a:lnTo>
                <a:lnTo>
                  <a:pt x="2656373" y="396041"/>
                </a:lnTo>
                <a:lnTo>
                  <a:pt x="0" y="396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65920" y="9519323"/>
            <a:ext cx="4591521" cy="667671"/>
            <a:chOff x="0" y="0"/>
            <a:chExt cx="6122028" cy="8902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0228" cy="890228"/>
            </a:xfrm>
            <a:custGeom>
              <a:avLst/>
              <a:gdLst/>
              <a:ahLst/>
              <a:cxnLst/>
              <a:rect r="r" b="b" t="t" l="l"/>
              <a:pathLst>
                <a:path h="890228" w="890228">
                  <a:moveTo>
                    <a:pt x="0" y="0"/>
                  </a:moveTo>
                  <a:lnTo>
                    <a:pt x="890228" y="0"/>
                  </a:lnTo>
                  <a:lnTo>
                    <a:pt x="890228" y="890228"/>
                  </a:lnTo>
                  <a:lnTo>
                    <a:pt x="0" y="890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7228" y="202349"/>
              <a:ext cx="5104801" cy="495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3"/>
                </a:lnSpc>
              </a:pP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SPIDERHACK</a:t>
              </a: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 | 26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56254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56254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0"/>
            <a:ext cx="1192759" cy="1695450"/>
            <a:chOff x="0" y="0"/>
            <a:chExt cx="314142" cy="4465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142" cy="446538"/>
            </a:xfrm>
            <a:custGeom>
              <a:avLst/>
              <a:gdLst/>
              <a:ahLst/>
              <a:cxnLst/>
              <a:rect r="r" b="b" t="t" l="l"/>
              <a:pathLst>
                <a:path h="446538" w="314142">
                  <a:moveTo>
                    <a:pt x="0" y="0"/>
                  </a:moveTo>
                  <a:lnTo>
                    <a:pt x="314142" y="0"/>
                  </a:lnTo>
                  <a:lnTo>
                    <a:pt x="314142" y="446538"/>
                  </a:lnTo>
                  <a:lnTo>
                    <a:pt x="0" y="446538"/>
                  </a:lnTo>
                  <a:close/>
                </a:path>
              </a:pathLst>
            </a:custGeom>
            <a:solidFill>
              <a:srgbClr val="9B6A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4142" cy="4751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8862259"/>
            <a:ext cx="2656373" cy="396041"/>
          </a:xfrm>
          <a:custGeom>
            <a:avLst/>
            <a:gdLst/>
            <a:ahLst/>
            <a:cxnLst/>
            <a:rect r="r" b="b" t="t" l="l"/>
            <a:pathLst>
              <a:path h="396041" w="2656373">
                <a:moveTo>
                  <a:pt x="0" y="0"/>
                </a:moveTo>
                <a:lnTo>
                  <a:pt x="2656373" y="0"/>
                </a:lnTo>
                <a:lnTo>
                  <a:pt x="2656373" y="396041"/>
                </a:lnTo>
                <a:lnTo>
                  <a:pt x="0" y="396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6886" y="276225"/>
            <a:ext cx="10775358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2D1A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TECHNICAL APPROACH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60722" y="2149475"/>
            <a:ext cx="12298933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6" indent="-269873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Add a clear System Architecture Diagram or Data Workflow Flowchart.</a:t>
            </a:r>
          </a:p>
          <a:p>
            <a:pPr algn="l">
              <a:lnSpc>
                <a:spcPts val="3499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65920" y="9519323"/>
            <a:ext cx="4591521" cy="667671"/>
            <a:chOff x="0" y="0"/>
            <a:chExt cx="6122028" cy="89022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0228" cy="890228"/>
            </a:xfrm>
            <a:custGeom>
              <a:avLst/>
              <a:gdLst/>
              <a:ahLst/>
              <a:cxnLst/>
              <a:rect r="r" b="b" t="t" l="l"/>
              <a:pathLst>
                <a:path h="890228" w="890228">
                  <a:moveTo>
                    <a:pt x="0" y="0"/>
                  </a:moveTo>
                  <a:lnTo>
                    <a:pt x="890228" y="0"/>
                  </a:lnTo>
                  <a:lnTo>
                    <a:pt x="890228" y="890228"/>
                  </a:lnTo>
                  <a:lnTo>
                    <a:pt x="0" y="890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17228" y="202349"/>
              <a:ext cx="5104801" cy="495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3"/>
                </a:lnSpc>
              </a:pP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SPIDERHACK</a:t>
              </a: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 | 26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56254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56254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0"/>
            <a:ext cx="1192759" cy="1695450"/>
            <a:chOff x="0" y="0"/>
            <a:chExt cx="314142" cy="4465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142" cy="446538"/>
            </a:xfrm>
            <a:custGeom>
              <a:avLst/>
              <a:gdLst/>
              <a:ahLst/>
              <a:cxnLst/>
              <a:rect r="r" b="b" t="t" l="l"/>
              <a:pathLst>
                <a:path h="446538" w="314142">
                  <a:moveTo>
                    <a:pt x="0" y="0"/>
                  </a:moveTo>
                  <a:lnTo>
                    <a:pt x="314142" y="0"/>
                  </a:lnTo>
                  <a:lnTo>
                    <a:pt x="314142" y="446538"/>
                  </a:lnTo>
                  <a:lnTo>
                    <a:pt x="0" y="446538"/>
                  </a:lnTo>
                  <a:close/>
                </a:path>
              </a:pathLst>
            </a:custGeom>
            <a:solidFill>
              <a:srgbClr val="9B6A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4142" cy="4751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8862259"/>
            <a:ext cx="2656373" cy="396041"/>
          </a:xfrm>
          <a:custGeom>
            <a:avLst/>
            <a:gdLst/>
            <a:ahLst/>
            <a:cxnLst/>
            <a:rect r="r" b="b" t="t" l="l"/>
            <a:pathLst>
              <a:path h="396041" w="2656373">
                <a:moveTo>
                  <a:pt x="0" y="0"/>
                </a:moveTo>
                <a:lnTo>
                  <a:pt x="2656373" y="0"/>
                </a:lnTo>
                <a:lnTo>
                  <a:pt x="2656373" y="396041"/>
                </a:lnTo>
                <a:lnTo>
                  <a:pt x="0" y="396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6886" y="276225"/>
            <a:ext cx="1197152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2D1A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&amp; BENEFITS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5920" y="9519323"/>
            <a:ext cx="4591521" cy="667671"/>
            <a:chOff x="0" y="0"/>
            <a:chExt cx="6122028" cy="8902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0228" cy="890228"/>
            </a:xfrm>
            <a:custGeom>
              <a:avLst/>
              <a:gdLst/>
              <a:ahLst/>
              <a:cxnLst/>
              <a:rect r="r" b="b" t="t" l="l"/>
              <a:pathLst>
                <a:path h="890228" w="890228">
                  <a:moveTo>
                    <a:pt x="0" y="0"/>
                  </a:moveTo>
                  <a:lnTo>
                    <a:pt x="890228" y="0"/>
                  </a:lnTo>
                  <a:lnTo>
                    <a:pt x="890228" y="890228"/>
                  </a:lnTo>
                  <a:lnTo>
                    <a:pt x="0" y="890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7228" y="202349"/>
              <a:ext cx="5104801" cy="495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3"/>
                </a:lnSpc>
              </a:pP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SPIDERHACK</a:t>
              </a: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 | 26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56254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56254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0"/>
            <a:ext cx="1192759" cy="1695450"/>
            <a:chOff x="0" y="0"/>
            <a:chExt cx="314142" cy="4465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142" cy="446538"/>
            </a:xfrm>
            <a:custGeom>
              <a:avLst/>
              <a:gdLst/>
              <a:ahLst/>
              <a:cxnLst/>
              <a:rect r="r" b="b" t="t" l="l"/>
              <a:pathLst>
                <a:path h="446538" w="314142">
                  <a:moveTo>
                    <a:pt x="0" y="0"/>
                  </a:moveTo>
                  <a:lnTo>
                    <a:pt x="314142" y="0"/>
                  </a:lnTo>
                  <a:lnTo>
                    <a:pt x="314142" y="446538"/>
                  </a:lnTo>
                  <a:lnTo>
                    <a:pt x="0" y="446538"/>
                  </a:lnTo>
                  <a:close/>
                </a:path>
              </a:pathLst>
            </a:custGeom>
            <a:solidFill>
              <a:srgbClr val="9B6A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4142" cy="4751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8862259"/>
            <a:ext cx="2656373" cy="396041"/>
          </a:xfrm>
          <a:custGeom>
            <a:avLst/>
            <a:gdLst/>
            <a:ahLst/>
            <a:cxnLst/>
            <a:rect r="r" b="b" t="t" l="l"/>
            <a:pathLst>
              <a:path h="396041" w="2656373">
                <a:moveTo>
                  <a:pt x="0" y="0"/>
                </a:moveTo>
                <a:lnTo>
                  <a:pt x="2656373" y="0"/>
                </a:lnTo>
                <a:lnTo>
                  <a:pt x="2656373" y="396041"/>
                </a:lnTo>
                <a:lnTo>
                  <a:pt x="0" y="396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6886" y="276225"/>
            <a:ext cx="14429098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2D1A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INNOVATIONS &amp; FUTURE GROWTH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5920" y="9519323"/>
            <a:ext cx="4591521" cy="667671"/>
            <a:chOff x="0" y="0"/>
            <a:chExt cx="6122028" cy="8902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0228" cy="890228"/>
            </a:xfrm>
            <a:custGeom>
              <a:avLst/>
              <a:gdLst/>
              <a:ahLst/>
              <a:cxnLst/>
              <a:rect r="r" b="b" t="t" l="l"/>
              <a:pathLst>
                <a:path h="890228" w="890228">
                  <a:moveTo>
                    <a:pt x="0" y="0"/>
                  </a:moveTo>
                  <a:lnTo>
                    <a:pt x="890228" y="0"/>
                  </a:lnTo>
                  <a:lnTo>
                    <a:pt x="890228" y="890228"/>
                  </a:lnTo>
                  <a:lnTo>
                    <a:pt x="0" y="890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7228" y="202349"/>
              <a:ext cx="5104801" cy="495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3"/>
                </a:lnSpc>
              </a:pP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SPIDERHACK</a:t>
              </a: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 | 26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356254" y="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56254" y="5143500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0"/>
            <a:ext cx="1192759" cy="1695450"/>
            <a:chOff x="0" y="0"/>
            <a:chExt cx="314142" cy="4465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4142" cy="446538"/>
            </a:xfrm>
            <a:custGeom>
              <a:avLst/>
              <a:gdLst/>
              <a:ahLst/>
              <a:cxnLst/>
              <a:rect r="r" b="b" t="t" l="l"/>
              <a:pathLst>
                <a:path h="446538" w="314142">
                  <a:moveTo>
                    <a:pt x="0" y="0"/>
                  </a:moveTo>
                  <a:lnTo>
                    <a:pt x="314142" y="0"/>
                  </a:lnTo>
                  <a:lnTo>
                    <a:pt x="314142" y="446538"/>
                  </a:lnTo>
                  <a:lnTo>
                    <a:pt x="0" y="446538"/>
                  </a:lnTo>
                  <a:close/>
                </a:path>
              </a:pathLst>
            </a:custGeom>
            <a:solidFill>
              <a:srgbClr val="9B6A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4142" cy="4751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8862259"/>
            <a:ext cx="2656373" cy="396041"/>
          </a:xfrm>
          <a:custGeom>
            <a:avLst/>
            <a:gdLst/>
            <a:ahLst/>
            <a:cxnLst/>
            <a:rect r="r" b="b" t="t" l="l"/>
            <a:pathLst>
              <a:path h="396041" w="2656373">
                <a:moveTo>
                  <a:pt x="0" y="0"/>
                </a:moveTo>
                <a:lnTo>
                  <a:pt x="2656373" y="0"/>
                </a:lnTo>
                <a:lnTo>
                  <a:pt x="2656373" y="396041"/>
                </a:lnTo>
                <a:lnTo>
                  <a:pt x="0" y="396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6886" y="276225"/>
            <a:ext cx="14429098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2D1A5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RULES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82229" y="1704143"/>
            <a:ext cx="14081378" cy="4257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 NOT WRITE LONG PARAGRAPHS; FOCUS ON REAL-WORLD BOTTLENECKS OR INEFFICIENCIES.</a:t>
            </a:r>
          </a:p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OPTIONAL: INCLUDE UI MOCKUP SCREENSHOT OR WIREFRAME ON REQUIRE SIDE.</a:t>
            </a:r>
          </a:p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ADD A CLEAR SYSTEM ARCHITECTURE DIAGRAM OR DATA WORKFLOW FLOWCHART</a:t>
            </a:r>
          </a:p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1 UNIQUE FACTOR (USP) THAT DIFFERENTIATES YOUR PROJECT FROM EXISTING ALTERNATIVES.</a:t>
            </a:r>
          </a:p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LIST FUTURE ROADMAP MILESTONES (E.G., API INTEGRATION, MOBILE APP RELEASE, CLOUD DEPLOYMENT,ETC).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82229" y="6366712"/>
            <a:ext cx="14081378" cy="2352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OPTIONAL SLIDE (LIVE SOME DEMO / ADDITIONAL ARCHITECTURE / TEAM BREAKDOWN):</a:t>
            </a:r>
          </a:p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</a:t>
            </a: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 THIS SLIDE ONLY IF YOU NEED SPACE FOR LIVE APPLICATION SCREENSHOTS, EXTENDED SYSTEM FLOW, OR USER JOURNEY MAPS.</a:t>
            </a:r>
          </a:p>
          <a:p>
            <a:pPr algn="l" marL="539769" indent="-269884" lvl="1">
              <a:lnSpc>
                <a:spcPts val="37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MAY DELETE THIS SLIDE IF NOT NEEDED.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5920" y="9519323"/>
            <a:ext cx="4591521" cy="667671"/>
            <a:chOff x="0" y="0"/>
            <a:chExt cx="6122028" cy="89022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90228" cy="890228"/>
            </a:xfrm>
            <a:custGeom>
              <a:avLst/>
              <a:gdLst/>
              <a:ahLst/>
              <a:cxnLst/>
              <a:rect r="r" b="b" t="t" l="l"/>
              <a:pathLst>
                <a:path h="890228" w="890228">
                  <a:moveTo>
                    <a:pt x="0" y="0"/>
                  </a:moveTo>
                  <a:lnTo>
                    <a:pt x="890228" y="0"/>
                  </a:lnTo>
                  <a:lnTo>
                    <a:pt x="890228" y="890228"/>
                  </a:lnTo>
                  <a:lnTo>
                    <a:pt x="0" y="890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017228" y="202349"/>
              <a:ext cx="5104801" cy="495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93"/>
                </a:lnSpc>
              </a:pP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SPIDERHACK</a:t>
              </a:r>
              <a:r>
                <a:rPr lang="en-US" sz="2499">
                  <a:solidFill>
                    <a:srgbClr val="000000"/>
                  </a:solidFill>
                  <a:latin typeface="Brake"/>
                  <a:ea typeface="Brake"/>
                  <a:cs typeface="Brake"/>
                  <a:sym typeface="Brake"/>
                </a:rPr>
                <a:t> | 26</a:t>
              </a:r>
            </a:p>
          </p:txBody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DAHUzKbaCkU</dc:identifier>
  <dcterms:modified xsi:type="dcterms:W3CDTF">2011-08-01T06:04:30Z</dcterms:modified>
  <cp:revision>1</cp:revision>
  <dc:title>SPIDERHACK  HACKATHON TEMPLATE</dc:title>
</cp:coreProperties>
</file>